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363" y="4685178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81217" y="3920824"/>
            <a:ext cx="36359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Сергеева  Ольга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0393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Зональный  этап Республиканского конкурса творческих  работ «ДОРОГА  В  КОСМОС» </a:t>
            </a:r>
          </a:p>
          <a:p>
            <a:pPr lvl="0" algn="ctr">
              <a:lnSpc>
                <a:spcPts val="3000"/>
              </a:lnSpc>
            </a:pPr>
            <a:endParaRPr lang="ru-RU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7348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74019" y="1896050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349" y="3321694"/>
            <a:ext cx="72675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400761" y="5551923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41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29</cp:revision>
  <dcterms:created xsi:type="dcterms:W3CDTF">2018-06-05T10:44:50Z</dcterms:created>
  <dcterms:modified xsi:type="dcterms:W3CDTF">2018-06-06T07:48:19Z</dcterms:modified>
</cp:coreProperties>
</file>